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3" r:id="rId2"/>
    <p:sldId id="257" r:id="rId3"/>
    <p:sldId id="284" r:id="rId4"/>
    <p:sldId id="286" r:id="rId5"/>
    <p:sldId id="276" r:id="rId6"/>
    <p:sldId id="264" r:id="rId7"/>
    <p:sldId id="258" r:id="rId8"/>
    <p:sldId id="259" r:id="rId9"/>
    <p:sldId id="260" r:id="rId10"/>
    <p:sldId id="277" r:id="rId11"/>
    <p:sldId id="279" r:id="rId12"/>
    <p:sldId id="280" r:id="rId13"/>
    <p:sldId id="261" r:id="rId14"/>
    <p:sldId id="262" r:id="rId15"/>
    <p:sldId id="263" r:id="rId16"/>
    <p:sldId id="275" r:id="rId17"/>
    <p:sldId id="265" r:id="rId18"/>
    <p:sldId id="266" r:id="rId19"/>
    <p:sldId id="268" r:id="rId20"/>
    <p:sldId id="269" r:id="rId21"/>
    <p:sldId id="270" r:id="rId22"/>
    <p:sldId id="271" r:id="rId23"/>
    <p:sldId id="281" r:id="rId24"/>
    <p:sldId id="282" r:id="rId25"/>
    <p:sldId id="283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93A5C-3C3A-4CAC-B93E-962FB9782382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4D4BA-3E19-4AA7-B18D-76F41F8A8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8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4D4BA-3E19-4AA7-B18D-76F41F8A82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49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4D4BA-3E19-4AA7-B18D-76F41F8A827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81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6519668" cy="3977612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9" y="260649"/>
            <a:ext cx="68407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57947"/>
                </a:solidFill>
              </a:rPr>
              <a:t>Муниципальное  дошкольное образовательное учреждение «Детский сад №12 № «</a:t>
            </a:r>
            <a:r>
              <a:rPr lang="ru-RU" sz="3200" b="1" dirty="0" err="1" smtClean="0">
                <a:solidFill>
                  <a:srgbClr val="157947"/>
                </a:solidFill>
              </a:rPr>
              <a:t>Лейсен</a:t>
            </a:r>
            <a:r>
              <a:rPr lang="ru-RU" sz="3200" b="1" dirty="0" smtClean="0">
                <a:solidFill>
                  <a:srgbClr val="157947"/>
                </a:solidFill>
              </a:rPr>
              <a:t>» город  </a:t>
            </a:r>
            <a:r>
              <a:rPr lang="ru-RU" sz="3200" b="1" dirty="0" err="1" smtClean="0">
                <a:solidFill>
                  <a:srgbClr val="157947"/>
                </a:solidFill>
              </a:rPr>
              <a:t>Мамадыш</a:t>
            </a:r>
            <a:r>
              <a:rPr lang="ru-RU" sz="3200" b="1" dirty="0" smtClean="0">
                <a:solidFill>
                  <a:srgbClr val="157947"/>
                </a:solidFill>
              </a:rPr>
              <a:t>»</a:t>
            </a:r>
            <a:endParaRPr lang="ru-RU" sz="3200" b="1" dirty="0">
              <a:solidFill>
                <a:srgbClr val="157947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3249613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402013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304051"/>
            <a:ext cx="2956560" cy="3164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648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5270"/>
            <a:ext cx="8208912" cy="657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173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30 ноября\DSCN46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29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7576"/>
            <a:ext cx="8640960" cy="627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5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Desktop\фотки лего\20150918_1624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789040"/>
            <a:ext cx="3847977" cy="268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Я\Desktop\фотки лего\20151005_154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1464" y="-34824"/>
            <a:ext cx="3401048" cy="384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Я\Desktop\фотки лего\20151008_152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1"/>
            <a:ext cx="3919984" cy="340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Я\Desktop\фотки лего\20151008_1631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3775967" cy="268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9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Я\Desktop\фотки лего\IMG_47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7997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Я\Desktop\фотки лего\IMG_47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92392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Я\Desktop\фотки лего\IMG_4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5" y="3645024"/>
            <a:ext cx="4331974" cy="30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Я\Desktop\фотки лего\IMG_48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8983" y="3617640"/>
            <a:ext cx="3041578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16" y="3473624"/>
            <a:ext cx="1427163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15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воспитатель в работе ДОУ №12\DSC07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5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фотки лего\20151008_1603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299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воспитатель в работе ДОУ №12\DSC07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воспитатель в работе ДОУ №12\DSC07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59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0358" y="1312867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Лего</a:t>
            </a:r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наоборот!!!!</a:t>
            </a:r>
          </a:p>
          <a:p>
            <a:pPr algn="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2656"/>
            <a:ext cx="3312368" cy="3114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287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824" y="1484784"/>
            <a:ext cx="8489655" cy="339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ea typeface="Calibri"/>
                <a:cs typeface="Times New Roman"/>
              </a:rPr>
              <a:t> 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ea typeface="Calibri"/>
                <a:cs typeface="Times New Roman"/>
              </a:rPr>
              <a:t>Lego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ea typeface="Calibri"/>
                <a:cs typeface="Times New Roman"/>
              </a:rPr>
              <a:t>  </a:t>
            </a:r>
            <a:r>
              <a:rPr lang="ru-RU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ea typeface="Calibri"/>
                <a:cs typeface="Times New Roman"/>
              </a:rPr>
              <a:t>Education</a:t>
            </a:r>
            <a:r>
              <a:rPr lang="tt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 </a:t>
            </a:r>
            <a:endParaRPr lang="tt-RU" sz="4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t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в </a:t>
            </a:r>
            <a:r>
              <a:rPr lang="tt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развитии </a:t>
            </a:r>
            <a:r>
              <a:rPr lang="tt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дошкольника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tt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Белова В.В.старший воспитатель ДОУ 12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F:\вввв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116" y="0"/>
            <a:ext cx="2451348" cy="211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1" y="4437112"/>
            <a:ext cx="2460867" cy="2732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771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Desktop\игра Фатыхова\DSCN46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959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Desktop\игра Фатыхова\DSCN47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Я\Desktop\игра Фатыхова\DSCN46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480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фото группа 2\SAM_0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429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Я\Desktop\DSCN5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757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Desktop\DSCN5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3623" y="-466421"/>
            <a:ext cx="6816757" cy="777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237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Я\Desktop\DSCN5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26884" y="255891"/>
            <a:ext cx="6490231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11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628800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За   </a:t>
            </a:r>
            <a:r>
              <a:rPr lang="ru-RU" sz="6000" dirty="0" err="1" smtClean="0">
                <a:solidFill>
                  <a:srgbClr val="FF0000"/>
                </a:solidFill>
              </a:rPr>
              <a:t>Лего</a:t>
            </a:r>
            <a:endParaRPr lang="ru-RU" sz="6000" dirty="0" smtClean="0">
              <a:solidFill>
                <a:srgbClr val="FF0000"/>
              </a:solidFill>
            </a:endParaRPr>
          </a:p>
          <a:p>
            <a:r>
              <a:rPr lang="ru-RU" sz="6000" dirty="0" smtClean="0">
                <a:solidFill>
                  <a:srgbClr val="FF0000"/>
                </a:solidFill>
              </a:rPr>
              <a:t>технологией </a:t>
            </a:r>
            <a:r>
              <a:rPr lang="ru-RU" sz="6000" dirty="0">
                <a:solidFill>
                  <a:srgbClr val="FF0000"/>
                </a:solidFill>
              </a:rPr>
              <a:t>- большое </a:t>
            </a:r>
            <a:r>
              <a:rPr lang="ru-RU" sz="6000" dirty="0" smtClean="0">
                <a:solidFill>
                  <a:srgbClr val="FF0000"/>
                </a:solidFill>
              </a:rPr>
              <a:t>будущее!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26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052736"/>
            <a:ext cx="63367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dirty="0">
                <a:latin typeface="Times New Roman"/>
                <a:ea typeface="Times New Roman"/>
              </a:rPr>
              <a:t>В чем же актуальность </a:t>
            </a:r>
            <a:r>
              <a:rPr lang="ru-RU" sz="4000" dirty="0" smtClean="0">
                <a:latin typeface="Times New Roman"/>
                <a:ea typeface="Times New Roman"/>
              </a:rPr>
              <a:t>ЛЕГО-технологий </a:t>
            </a:r>
            <a:r>
              <a:rPr lang="ru-RU" sz="4000" b="1" dirty="0">
                <a:latin typeface="Times New Roman"/>
                <a:ea typeface="Times New Roman"/>
                <a:cs typeface="Times New Roman"/>
              </a:rPr>
              <a:t>в свете внедрения   ФГОС:</a:t>
            </a:r>
            <a:endParaRPr lang="ru-RU" sz="4000" dirty="0">
              <a:latin typeface="Times New Roman"/>
              <a:ea typeface="Times New Roman"/>
            </a:endParaRPr>
          </a:p>
          <a:p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ребенок учится и обучается в игре, экспериментирует и создает свой собственный мир, где нет границ.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8612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83346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Представленные задачи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являются 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приоритетными в системе российского образования. Об этом было сказано на заседании президиума Совета при Президенте Российской Федерации.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22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лего\DSC08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72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воспитатель в работе ДОУ №12\DSC07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2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1496" y="826364"/>
            <a:ext cx="3257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  ДЕВИЗ</a:t>
            </a:r>
            <a:endParaRPr lang="ru-RU" sz="4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5931" y="2284101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«</a:t>
            </a:r>
            <a:r>
              <a:rPr kumimoji="0" lang="ru-RU" sz="4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  <a:t>С ЛЕГО легче все уметь</a:t>
            </a:r>
            <a:br>
              <a:rPr kumimoji="0" lang="ru-RU" sz="4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</a:br>
            <a:r>
              <a:rPr kumimoji="0" lang="ru-RU" sz="4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  <a:t>С ЛЕГО легче поумнеть»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171400"/>
            <a:ext cx="2957513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8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фотки лего\20150916_153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27609" y="-771425"/>
            <a:ext cx="6144766" cy="82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74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фотки лего\20151005_1548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7435" y="1065060"/>
            <a:ext cx="5120117" cy="38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Я\Desktop\фотки лего\20150918_1624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176464" cy="38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912" y="4797152"/>
            <a:ext cx="2668528" cy="2588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472810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268</TotalTime>
  <Words>79</Words>
  <Application>Microsoft Office PowerPoint</Application>
  <PresentationFormat>Экран (4:3)</PresentationFormat>
  <Paragraphs>17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16</cp:revision>
  <dcterms:created xsi:type="dcterms:W3CDTF">2015-12-02T10:55:29Z</dcterms:created>
  <dcterms:modified xsi:type="dcterms:W3CDTF">2016-02-24T09:14:01Z</dcterms:modified>
</cp:coreProperties>
</file>